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>
        <p:scale>
          <a:sx n="112" d="100"/>
          <a:sy n="112" d="100"/>
        </p:scale>
        <p:origin x="-65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413839-86A1-4143-95C4-593CD8A05018}" type="datetimeFigureOut">
              <a:rPr lang="en-US" smtClean="0"/>
              <a:t>4/24/19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C7CBB-74A5-174B-AB61-96D098F5A2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379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Propagation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Weight update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C7CBB-74A5-174B-AB61-96D098F5A2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174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4.3.2.Neural Networks and Hidden Markov Models:-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Hidden Markov Models are a statistical tool used in face recognition. They have used in conjunction with neural networks. It generated in a neural network that trains pseudo 2D HMM. The input of this 2D HMM process is the output of the ANN, and It provides the algorithm with the proper dimensionality reduction.</a:t>
            </a:r>
          </a:p>
          <a:p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4.3.1.Neural Networks with Gabor Filters:-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algorithm achieves face recognition by implementing a multilayer perceptron with a back-propagation algorithm. Firstly, there is a preprocessing step. Each image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normalised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phases of contrast and illumination. Then each image is processed through a Gabor filter. The Gabor filter has five orientation parameters and three spatial frequencies, so there are 15 Gabor wavelengths.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7C7CBB-74A5-174B-AB61-96D098F5A2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0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B607C9-0FA0-D949-9609-795FDA22A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2616" y="962902"/>
            <a:ext cx="4176384" cy="2380828"/>
          </a:xfrm>
        </p:spPr>
        <p:txBody>
          <a:bodyPr>
            <a:normAutofit/>
          </a:bodyPr>
          <a:lstStyle/>
          <a:p>
            <a:r>
              <a:rPr lang="en-US" sz="5400" dirty="0"/>
              <a:t>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99B9D3-0FFC-AB47-92AB-C4F318C54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2617" y="3531204"/>
            <a:ext cx="4171479" cy="1610643"/>
          </a:xfrm>
        </p:spPr>
        <p:txBody>
          <a:bodyPr>
            <a:normAutofit/>
          </a:bodyPr>
          <a:lstStyle/>
          <a:p>
            <a:r>
              <a:rPr lang="en-US" sz="2400" dirty="0"/>
              <a:t>Nick oka</a:t>
            </a:r>
          </a:p>
          <a:p>
            <a:r>
              <a:rPr lang="en-US" sz="2400" dirty="0"/>
              <a:t>Henzi kou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07A2925-5ED0-4C49-98FA-6A6D8ECDAB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1077381"/>
            <a:ext cx="4960442" cy="41171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96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3B55A-D086-6449-AECA-96943D56A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/>
              <a:t>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2CD85-65C4-C049-9CF4-83A4C9663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/>
              <a:t>Use neural networks to identify images</a:t>
            </a:r>
          </a:p>
          <a:p>
            <a:r>
              <a:rPr lang="en-US"/>
              <a:t>Dogs vs. Cats</a:t>
            </a:r>
          </a:p>
          <a:p>
            <a:r>
              <a:rPr lang="en-US"/>
              <a:t>Neural networks – </a:t>
            </a:r>
            <a:r>
              <a:rPr lang="en-US" i="1"/>
              <a:t>a computer system modeled on the human brain</a:t>
            </a:r>
          </a:p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20191CF-E046-FF46-87AF-4DA6859E0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2345916"/>
            <a:ext cx="4960443" cy="279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39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35C3D674-3D59-4E93-80CA-0C0A9095E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884B8F8-FDC9-498B-9960-5D7260AFC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417737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CD2029E-1F22-9F42-8BC0-A11B3DF07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511" cy="1049235"/>
          </a:xfrm>
        </p:spPr>
        <p:txBody>
          <a:bodyPr>
            <a:normAutofit/>
          </a:bodyPr>
          <a:lstStyle/>
          <a:p>
            <a:r>
              <a:rPr lang="en-US"/>
              <a:t>Why?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2A81E1-BCBE-426B-8C09-33274E69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E1873-F05E-5E40-BFBB-62F55E866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212" cy="3450613"/>
          </a:xfrm>
        </p:spPr>
        <p:txBody>
          <a:bodyPr>
            <a:normAutofit/>
          </a:bodyPr>
          <a:lstStyle/>
          <a:p>
            <a:r>
              <a:rPr lang="en-US"/>
              <a:t>Learn to collaborate on coding project using C</a:t>
            </a:r>
          </a:p>
          <a:p>
            <a:r>
              <a:rPr lang="en-US"/>
              <a:t>Experience coding a large project</a:t>
            </a:r>
          </a:p>
          <a:p>
            <a:r>
              <a:rPr lang="en-US"/>
              <a:t>Promote creative thinking</a:t>
            </a:r>
          </a:p>
          <a:p>
            <a:r>
              <a:rPr lang="en-US"/>
              <a:t>Learn about Neural Networks and how to implement it into a working program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D11CB7A-60D8-5A48-A041-A81110BE5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4590" y="805583"/>
            <a:ext cx="3880084" cy="466076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39D1DDD4-5BB3-45BA-B9B3-06B62299A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24DAE64-2302-42EA-8239-F2F0775CA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5819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9A1A9-ACBF-6442-89C1-09DA31B9A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/>
              <a:t>How?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EC6C2-AD61-1149-87BE-1810306A4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r>
              <a:rPr lang="en-US" dirty="0"/>
              <a:t>Machine learning algorithms</a:t>
            </a:r>
          </a:p>
          <a:p>
            <a:r>
              <a:rPr lang="en-US" dirty="0"/>
              <a:t>Deep learning</a:t>
            </a:r>
          </a:p>
          <a:p>
            <a:r>
              <a:rPr lang="en-US" dirty="0"/>
              <a:t>C</a:t>
            </a:r>
          </a:p>
          <a:p>
            <a:r>
              <a:rPr lang="en-US" dirty="0"/>
              <a:t>Bitbucket</a:t>
            </a:r>
          </a:p>
          <a:p>
            <a:r>
              <a:rPr lang="en-US" dirty="0"/>
              <a:t>ix-dev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9B8F01-34C2-9840-B2BC-7EFDF9F28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024" y="2015734"/>
            <a:ext cx="4809216" cy="345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127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E57D-4DB1-E74A-B5CE-EA1EBB36F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/>
              <a:t>When?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1032DF-F52D-944D-8FCE-63C7CC6877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4162555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/>
              <a:t>4/28 – Study neural network and to start coding</a:t>
            </a:r>
          </a:p>
          <a:p>
            <a:pPr>
              <a:lnSpc>
                <a:spcPct val="110000"/>
              </a:lnSpc>
            </a:pPr>
            <a:r>
              <a:rPr lang="en-US" sz="1700"/>
              <a:t>5/4 – Implement a basis for the neural network and gather images</a:t>
            </a:r>
          </a:p>
          <a:p>
            <a:pPr>
              <a:lnSpc>
                <a:spcPct val="110000"/>
              </a:lnSpc>
            </a:pPr>
            <a:r>
              <a:rPr lang="en-US" sz="1700"/>
              <a:t>5/21 – Finish the basis of the neural network</a:t>
            </a:r>
          </a:p>
          <a:p>
            <a:pPr>
              <a:lnSpc>
                <a:spcPct val="110000"/>
              </a:lnSpc>
            </a:pPr>
            <a:r>
              <a:rPr lang="en-US" sz="1700"/>
              <a:t>5/28 – Debug and test</a:t>
            </a:r>
          </a:p>
          <a:p>
            <a:pPr>
              <a:lnSpc>
                <a:spcPct val="110000"/>
              </a:lnSpc>
            </a:pPr>
            <a:r>
              <a:rPr lang="en-US" sz="1700"/>
              <a:t>6/3 – Upgrade visuals</a:t>
            </a:r>
          </a:p>
          <a:p>
            <a:pPr>
              <a:lnSpc>
                <a:spcPct val="110000"/>
              </a:lnSpc>
            </a:pPr>
            <a:r>
              <a:rPr lang="en-US" sz="1700"/>
              <a:t>6/7 – Finish and submit code</a:t>
            </a:r>
          </a:p>
          <a:p>
            <a:pPr>
              <a:lnSpc>
                <a:spcPct val="110000"/>
              </a:lnSpc>
            </a:pPr>
            <a:endParaRPr lang="en-US" sz="17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B26374-501D-2244-9045-6ECB27A3B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3040378"/>
            <a:ext cx="4960443" cy="140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10624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</TotalTime>
  <Words>129</Words>
  <Application>Microsoft Macintosh PowerPoint</Application>
  <PresentationFormat>Widescreen</PresentationFormat>
  <Paragraphs>33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Gill Sans MT</vt:lpstr>
      <vt:lpstr>Gallery</vt:lpstr>
      <vt:lpstr>Neural Networks</vt:lpstr>
      <vt:lpstr>What?</vt:lpstr>
      <vt:lpstr>Why?</vt:lpstr>
      <vt:lpstr>How?</vt:lpstr>
      <vt:lpstr>When?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Nick Oka</dc:creator>
  <cp:lastModifiedBy>Nick Oka</cp:lastModifiedBy>
  <cp:revision>4</cp:revision>
  <dcterms:created xsi:type="dcterms:W3CDTF">2019-04-24T04:31:52Z</dcterms:created>
  <dcterms:modified xsi:type="dcterms:W3CDTF">2019-04-24T17:35:21Z</dcterms:modified>
</cp:coreProperties>
</file>